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722" r="0" b="0"/>
          <a:stretch/>
        </p:blipFill>
        <p:spPr>
          <a:xfrm>
            <a:off x="8000280" y="0"/>
            <a:ext cx="1603080" cy="114264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4203"/>
          <a:stretch/>
        </p:blipFill>
        <p:spPr>
          <a:xfrm>
            <a:off x="8609040" y="6093000"/>
            <a:ext cx="993240" cy="76464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Clique para editar o título Mestre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70821FF4-6EA9-4C5F-BAEE-ED59B8704021}" type="datetime">
              <a:rPr b="0" lang="pt-BR" sz="1100" spc="-1" strike="noStrike">
                <a:solidFill>
                  <a:srgbClr val="ffffff"/>
                </a:solidFill>
                <a:latin typeface="Century Gothic"/>
              </a:rPr>
              <a:t>10/11/18</a:t>
            </a:fld>
            <a:endParaRPr b="0" lang="pt-BR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0CB0475B-6E10-4C31-B00A-CDFBB7EB8C01}" type="slidenum">
              <a:rPr b="0" lang="pt-BR" sz="2800" spc="-1" strike="noStrike">
                <a:solidFill>
                  <a:srgbClr val="ffffff"/>
                </a:solidFill>
                <a:latin typeface="Century Gothic"/>
              </a:rPr>
              <a:t>&lt;número&gt;</a:t>
            </a:fld>
            <a:endParaRPr b="0" lang="pt-BR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Clique para editar o formato do texto da estrutura de tópicos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2.º nível da estrutura de tópicos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3.º nível da estrutura de tópicos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4.º nível da estrutura de tópicos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5.º nível da estrutura de tópicos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6.º nível da estrutura de tópicos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7.º nível da estrutura de tópicos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722" r="0" b="0"/>
          <a:stretch/>
        </p:blipFill>
        <p:spPr>
          <a:xfrm>
            <a:off x="8000280" y="0"/>
            <a:ext cx="1603080" cy="114264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4203"/>
          <a:stretch/>
        </p:blipFill>
        <p:spPr>
          <a:xfrm>
            <a:off x="8609040" y="6093000"/>
            <a:ext cx="993240" cy="76464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FE188CBD-D3CC-478D-8E3E-951D9B9C8441}" type="datetime">
              <a:rPr b="0" lang="pt-BR" sz="1100" spc="-1" strike="noStrike">
                <a:solidFill>
                  <a:srgbClr val="ffffff"/>
                </a:solidFill>
                <a:latin typeface="Century Gothic"/>
              </a:rPr>
              <a:t>10/11/18</a:t>
            </a:fld>
            <a:endParaRPr b="0" lang="pt-BR" sz="1100" spc="-1" strike="noStrike"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C41BC940-559A-4BCF-92DA-EDFC68CCF2D3}" type="slidenum">
              <a:rPr b="0" lang="pt-BR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pt-BR" sz="28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Clique para editar o formato do texto do título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Clique para editar o formato do texto da estrutura de tópicos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2.º nível da estrutura de tópicos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3.º nível da estrutura de tópicos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4.º nível da estrutura de tópicos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5.º nível da estrutura de tópicos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6.º nível da estrutura de tópicos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7.º nível da estrutura de tópicos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   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Sistema de      Estatística</a:t>
            </a:r>
            <a:br/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1224000" y="1278720"/>
            <a:ext cx="108000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IBM Plex Sans"/>
              </a:rPr>
              <a:t>PROBLEMA A ENFRENTAR</a:t>
            </a:r>
            <a:br/>
            <a:endParaRPr b="0" lang="en-US" sz="6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   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A IDEIA</a:t>
            </a:r>
            <a:br/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   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  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EQUIPE</a:t>
            </a:r>
            <a:br/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1614600" y="475488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pt-BR" sz="2000" spc="-1" strike="noStrike" cap="all">
                <a:solidFill>
                  <a:srgbClr val="f5a408"/>
                </a:solidFill>
                <a:latin typeface="Century Gothic"/>
              </a:rPr>
              <a:t>	</a:t>
            </a:r>
            <a:r>
              <a:rPr b="0" lang="pt-BR" sz="2000" spc="-1" strike="noStrike" cap="all">
                <a:solidFill>
                  <a:srgbClr val="f5a408"/>
                </a:solidFill>
                <a:latin typeface="Century Gothic"/>
              </a:rPr>
              <a:t>	</a:t>
            </a:r>
            <a:r>
              <a:rPr b="0" lang="pt-BR" sz="2000" spc="-1" strike="noStrike" cap="all">
                <a:solidFill>
                  <a:srgbClr val="f5a408"/>
                </a:solidFill>
                <a:latin typeface="Century Gothic"/>
              </a:rPr>
              <a:t>	</a:t>
            </a:r>
            <a:r>
              <a:rPr b="0" lang="pt-BR" sz="2000" spc="-1" strike="noStrike" cap="all">
                <a:solidFill>
                  <a:srgbClr val="f5a408"/>
                </a:solidFill>
                <a:latin typeface="Century Gothic"/>
              </a:rPr>
              <a:t>	</a:t>
            </a:r>
            <a:r>
              <a:rPr b="0" lang="pt-BR" sz="2000" spc="-1" strike="noStrike" cap="all">
                <a:solidFill>
                  <a:srgbClr val="f5a408"/>
                </a:solidFill>
                <a:latin typeface="Century Gothic"/>
              </a:rPr>
              <a:t>	</a:t>
            </a:r>
            <a:r>
              <a:rPr b="0" lang="pt-BR" sz="2000" spc="-1" strike="noStrike" cap="all">
                <a:solidFill>
                  <a:srgbClr val="f5a408"/>
                </a:solidFill>
                <a:latin typeface="Century Gothic"/>
              </a:rPr>
              <a:t>CARLOS – THIAGO – YAGO - CARLA</a:t>
            </a:r>
            <a:endParaRPr b="0" lang="pt-BR" sz="20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   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	</a:t>
            </a:r>
            <a:r>
              <a:rPr b="0" lang="en-US" sz="7200" spc="-1" strike="noStrike">
                <a:solidFill>
                  <a:srgbClr val="ffffff"/>
                </a:solidFill>
                <a:latin typeface="IBM Plex Sans"/>
              </a:rPr>
              <a:t>Z ESTATÍSTICA</a:t>
            </a:r>
            <a:br/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Imagem 1" descr=""/>
          <p:cNvPicPr/>
          <p:nvPr/>
        </p:nvPicPr>
        <p:blipFill>
          <a:blip r:embed="rId1"/>
          <a:stretch/>
        </p:blipFill>
        <p:spPr>
          <a:xfrm>
            <a:off x="2332080" y="119520"/>
            <a:ext cx="7927200" cy="6618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179280" y="1426680"/>
            <a:ext cx="11916720" cy="469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</TotalTime>
  <Application>LibreOffice/6.0.6.2$Linux_X86_64 LibreOffice_project/00m0$Build-2</Application>
  <Words>10</Words>
  <Paragraphs>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2018-11-09T01:50:24Z</dcterms:created>
  <dc:creator>CARLOS EDUARDO PEREIRA</dc:creator>
  <dc:description/>
  <dc:language>pt-BR</dc:language>
  <cp:lastModifiedBy/>
  <dcterms:modified xsi:type="dcterms:W3CDTF">2018-11-10T12:46:21Z</dcterms:modified>
  <cp:revision>14</cp:revision>
  <dc:subject/>
  <dc:title> Sistema Estatística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